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74" r:id="rId6"/>
    <p:sldId id="257" r:id="rId7"/>
    <p:sldId id="258" r:id="rId8"/>
    <p:sldId id="259" r:id="rId9"/>
    <p:sldId id="269" r:id="rId10"/>
    <p:sldId id="270" r:id="rId11"/>
    <p:sldId id="262" r:id="rId12"/>
    <p:sldId id="260" r:id="rId13"/>
    <p:sldId id="261" r:id="rId14"/>
    <p:sldId id="275" r:id="rId15"/>
    <p:sldId id="271" r:id="rId16"/>
    <p:sldId id="272" r:id="rId17"/>
    <p:sldId id="273" r:id="rId18"/>
    <p:sldId id="276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FF0066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92888-9398-4ED4-93A4-21607C5B271A}" v="25" dt="2019-08-12T15:48:51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7690" autoAdjust="0"/>
  </p:normalViewPr>
  <p:slideViewPr>
    <p:cSldViewPr snapToGrid="0">
      <p:cViewPr varScale="1">
        <p:scale>
          <a:sx n="71" d="100"/>
          <a:sy n="71" d="100"/>
        </p:scale>
        <p:origin x="39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rshna Shah" userId="120d1f87-4830-483d-9102-588c748d6375" providerId="ADAL" clId="{659200DC-BC59-4BF5-9D6F-DC58F4F8DDB0}"/>
    <pc:docChg chg="modSld">
      <pc:chgData name="Darshna Shah" userId="120d1f87-4830-483d-9102-588c748d6375" providerId="ADAL" clId="{659200DC-BC59-4BF5-9D6F-DC58F4F8DDB0}" dt="2019-08-09T10:17:58.778" v="6" actId="20577"/>
      <pc:docMkLst>
        <pc:docMk/>
      </pc:docMkLst>
      <pc:sldChg chg="modSp">
        <pc:chgData name="Darshna Shah" userId="120d1f87-4830-483d-9102-588c748d6375" providerId="ADAL" clId="{659200DC-BC59-4BF5-9D6F-DC58F4F8DDB0}" dt="2019-08-09T10:17:58.778" v="6" actId="20577"/>
        <pc:sldMkLst>
          <pc:docMk/>
          <pc:sldMk cId="1049432416" sldId="256"/>
        </pc:sldMkLst>
        <pc:spChg chg="mod">
          <ac:chgData name="Darshna Shah" userId="120d1f87-4830-483d-9102-588c748d6375" providerId="ADAL" clId="{659200DC-BC59-4BF5-9D6F-DC58F4F8DDB0}" dt="2019-08-09T10:17:58.778" v="6" actId="20577"/>
          <ac:spMkLst>
            <pc:docMk/>
            <pc:sldMk cId="1049432416" sldId="256"/>
            <ac:spMk id="3" creationId="{8A3746A1-4DAA-4F8D-97FA-2789BB8EFCC2}"/>
          </ac:spMkLst>
        </pc:spChg>
      </pc:sldChg>
    </pc:docChg>
  </pc:docChgLst>
  <pc:docChgLst>
    <pc:chgData name="Darshna Shah" userId="120d1f87-4830-483d-9102-588c748d6375" providerId="ADAL" clId="{01F760AD-95BE-4D9B-AC8A-AAB05E881206}"/>
  </pc:docChgLst>
  <pc:docChgLst>
    <pc:chgData name="Darshna Shah" userId="120d1f87-4830-483d-9102-588c748d6375" providerId="ADAL" clId="{C6492888-9398-4ED4-93A4-21607C5B271A}"/>
    <pc:docChg chg="custSel addSld delSld modSld sldOrd">
      <pc:chgData name="Darshna Shah" userId="120d1f87-4830-483d-9102-588c748d6375" providerId="ADAL" clId="{C6492888-9398-4ED4-93A4-21607C5B271A}" dt="2019-08-12T15:49:27.634" v="1649" actId="1076"/>
      <pc:docMkLst>
        <pc:docMk/>
      </pc:docMkLst>
      <pc:sldChg chg="modSp">
        <pc:chgData name="Darshna Shah" userId="120d1f87-4830-483d-9102-588c748d6375" providerId="ADAL" clId="{C6492888-9398-4ED4-93A4-21607C5B271A}" dt="2019-08-09T10:21:14.176" v="57" actId="1076"/>
        <pc:sldMkLst>
          <pc:docMk/>
          <pc:sldMk cId="1049432416" sldId="256"/>
        </pc:sldMkLst>
        <pc:spChg chg="mod">
          <ac:chgData name="Darshna Shah" userId="120d1f87-4830-483d-9102-588c748d6375" providerId="ADAL" clId="{C6492888-9398-4ED4-93A4-21607C5B271A}" dt="2019-08-09T10:21:09.714" v="56" actId="1076"/>
          <ac:spMkLst>
            <pc:docMk/>
            <pc:sldMk cId="1049432416" sldId="256"/>
            <ac:spMk id="2" creationId="{3D7867BD-8B88-4046-A1DA-1E67755B776B}"/>
          </ac:spMkLst>
        </pc:spChg>
        <pc:spChg chg="mod">
          <ac:chgData name="Darshna Shah" userId="120d1f87-4830-483d-9102-588c748d6375" providerId="ADAL" clId="{C6492888-9398-4ED4-93A4-21607C5B271A}" dt="2019-08-09T10:21:14.176" v="57" actId="1076"/>
          <ac:spMkLst>
            <pc:docMk/>
            <pc:sldMk cId="1049432416" sldId="256"/>
            <ac:spMk id="3" creationId="{8A3746A1-4DAA-4F8D-97FA-2789BB8EFCC2}"/>
          </ac:spMkLst>
        </pc:spChg>
      </pc:sldChg>
      <pc:sldChg chg="addSp delSp modSp modNotesTx">
        <pc:chgData name="Darshna Shah" userId="120d1f87-4830-483d-9102-588c748d6375" providerId="ADAL" clId="{C6492888-9398-4ED4-93A4-21607C5B271A}" dt="2019-08-09T10:28:07.564" v="675" actId="1076"/>
        <pc:sldMkLst>
          <pc:docMk/>
          <pc:sldMk cId="2738311162" sldId="261"/>
        </pc:sldMkLst>
        <pc:spChg chg="mod">
          <ac:chgData name="Darshna Shah" userId="120d1f87-4830-483d-9102-588c748d6375" providerId="ADAL" clId="{C6492888-9398-4ED4-93A4-21607C5B271A}" dt="2019-08-09T10:25:18.798" v="453" actId="255"/>
          <ac:spMkLst>
            <pc:docMk/>
            <pc:sldMk cId="2738311162" sldId="261"/>
            <ac:spMk id="2" creationId="{D63D1ECD-09C2-4D49-9FFF-0F5BA699E5AB}"/>
          </ac:spMkLst>
        </pc:spChg>
        <pc:spChg chg="add del mod">
          <ac:chgData name="Darshna Shah" userId="120d1f87-4830-483d-9102-588c748d6375" providerId="ADAL" clId="{C6492888-9398-4ED4-93A4-21607C5B271A}" dt="2019-08-09T10:27:58.282" v="672"/>
          <ac:spMkLst>
            <pc:docMk/>
            <pc:sldMk cId="2738311162" sldId="261"/>
            <ac:spMk id="3" creationId="{5A43B6DE-152C-49E5-A4D2-FBD6F7B9E3CA}"/>
          </ac:spMkLst>
        </pc:spChg>
        <pc:picChg chg="del">
          <ac:chgData name="Darshna Shah" userId="120d1f87-4830-483d-9102-588c748d6375" providerId="ADAL" clId="{C6492888-9398-4ED4-93A4-21607C5B271A}" dt="2019-08-09T10:25:24.657" v="454"/>
          <ac:picMkLst>
            <pc:docMk/>
            <pc:sldMk cId="2738311162" sldId="261"/>
            <ac:picMk id="4" creationId="{68662EB4-DC33-4F5E-A5D5-61AADD3C0E59}"/>
          </ac:picMkLst>
        </pc:picChg>
        <pc:picChg chg="add mod">
          <ac:chgData name="Darshna Shah" userId="120d1f87-4830-483d-9102-588c748d6375" providerId="ADAL" clId="{C6492888-9398-4ED4-93A4-21607C5B271A}" dt="2019-08-09T10:28:07.564" v="675" actId="1076"/>
          <ac:picMkLst>
            <pc:docMk/>
            <pc:sldMk cId="2738311162" sldId="261"/>
            <ac:picMk id="1026" creationId="{667B5796-CA83-45F9-8764-C3A79AC5FA24}"/>
          </ac:picMkLst>
        </pc:picChg>
      </pc:sldChg>
      <pc:sldChg chg="modSp">
        <pc:chgData name="Darshna Shah" userId="120d1f87-4830-483d-9102-588c748d6375" providerId="ADAL" clId="{C6492888-9398-4ED4-93A4-21607C5B271A}" dt="2019-08-12T10:12:32.802" v="888" actId="27636"/>
        <pc:sldMkLst>
          <pc:docMk/>
          <pc:sldMk cId="3198722298" sldId="262"/>
        </pc:sldMkLst>
        <pc:spChg chg="mod">
          <ac:chgData name="Darshna Shah" userId="120d1f87-4830-483d-9102-588c748d6375" providerId="ADAL" clId="{C6492888-9398-4ED4-93A4-21607C5B271A}" dt="2019-08-12T10:12:32.802" v="888" actId="27636"/>
          <ac:spMkLst>
            <pc:docMk/>
            <pc:sldMk cId="3198722298" sldId="262"/>
            <ac:spMk id="3" creationId="{62B45205-B524-4355-B4DB-85858C1CAA85}"/>
          </ac:spMkLst>
        </pc:spChg>
      </pc:sldChg>
      <pc:sldChg chg="modSp">
        <pc:chgData name="Darshna Shah" userId="120d1f87-4830-483d-9102-588c748d6375" providerId="ADAL" clId="{C6492888-9398-4ED4-93A4-21607C5B271A}" dt="2019-08-12T10:57:10.426" v="1298" actId="20577"/>
        <pc:sldMkLst>
          <pc:docMk/>
          <pc:sldMk cId="3843273714" sldId="263"/>
        </pc:sldMkLst>
        <pc:spChg chg="mod">
          <ac:chgData name="Darshna Shah" userId="120d1f87-4830-483d-9102-588c748d6375" providerId="ADAL" clId="{C6492888-9398-4ED4-93A4-21607C5B271A}" dt="2019-08-12T10:57:10.426" v="1298" actId="20577"/>
          <ac:spMkLst>
            <pc:docMk/>
            <pc:sldMk cId="3843273714" sldId="263"/>
            <ac:spMk id="3" creationId="{E2430565-5EE0-4F6F-A3B3-1BCADC9083F4}"/>
          </ac:spMkLst>
        </pc:spChg>
      </pc:sldChg>
      <pc:sldChg chg="addSp delSp modSp">
        <pc:chgData name="Darshna Shah" userId="120d1f87-4830-483d-9102-588c748d6375" providerId="ADAL" clId="{C6492888-9398-4ED4-93A4-21607C5B271A}" dt="2019-08-12T10:52:49.402" v="1140" actId="20577"/>
        <pc:sldMkLst>
          <pc:docMk/>
          <pc:sldMk cId="219226908" sldId="271"/>
        </pc:sldMkLst>
        <pc:spChg chg="mod">
          <ac:chgData name="Darshna Shah" userId="120d1f87-4830-483d-9102-588c748d6375" providerId="ADAL" clId="{C6492888-9398-4ED4-93A4-21607C5B271A}" dt="2019-08-12T10:52:49.402" v="1140" actId="20577"/>
          <ac:spMkLst>
            <pc:docMk/>
            <pc:sldMk cId="219226908" sldId="271"/>
            <ac:spMk id="2" creationId="{03908345-485F-43F3-A134-E1939E91CF00}"/>
          </ac:spMkLst>
        </pc:spChg>
        <pc:spChg chg="del">
          <ac:chgData name="Darshna Shah" userId="120d1f87-4830-483d-9102-588c748d6375" providerId="ADAL" clId="{C6492888-9398-4ED4-93A4-21607C5B271A}" dt="2019-08-12T10:50:26.046" v="1046"/>
          <ac:spMkLst>
            <pc:docMk/>
            <pc:sldMk cId="219226908" sldId="271"/>
            <ac:spMk id="6" creationId="{26D7C69B-B5A8-4126-B104-88CC8D7B6749}"/>
          </ac:spMkLst>
        </pc:spChg>
        <pc:spChg chg="mod ord">
          <ac:chgData name="Darshna Shah" userId="120d1f87-4830-483d-9102-588c748d6375" providerId="ADAL" clId="{C6492888-9398-4ED4-93A4-21607C5B271A}" dt="2019-08-12T10:51:18.068" v="1055" actId="14100"/>
          <ac:spMkLst>
            <pc:docMk/>
            <pc:sldMk cId="219226908" sldId="271"/>
            <ac:spMk id="7" creationId="{E5B049D8-1171-4070-9AC4-697D7B887E7E}"/>
          </ac:spMkLst>
        </pc:spChg>
        <pc:spChg chg="mod ord">
          <ac:chgData name="Darshna Shah" userId="120d1f87-4830-483d-9102-588c748d6375" providerId="ADAL" clId="{C6492888-9398-4ED4-93A4-21607C5B271A}" dt="2019-08-12T10:51:40.236" v="1058" actId="1076"/>
          <ac:spMkLst>
            <pc:docMk/>
            <pc:sldMk cId="219226908" sldId="271"/>
            <ac:spMk id="8" creationId="{12BC3786-16F5-431C-9D7F-2885B5D875C7}"/>
          </ac:spMkLst>
        </pc:spChg>
        <pc:spChg chg="add del mod">
          <ac:chgData name="Darshna Shah" userId="120d1f87-4830-483d-9102-588c748d6375" providerId="ADAL" clId="{C6492888-9398-4ED4-93A4-21607C5B271A}" dt="2019-08-12T10:51:58.361" v="1060"/>
          <ac:spMkLst>
            <pc:docMk/>
            <pc:sldMk cId="219226908" sldId="271"/>
            <ac:spMk id="9" creationId="{3A9F5B11-F100-422C-BCA5-8128CB35AC10}"/>
          </ac:spMkLst>
        </pc:spChg>
        <pc:picChg chg="add mod">
          <ac:chgData name="Darshna Shah" userId="120d1f87-4830-483d-9102-588c748d6375" providerId="ADAL" clId="{C6492888-9398-4ED4-93A4-21607C5B271A}" dt="2019-08-12T10:50:56.516" v="1051" actId="14100"/>
          <ac:picMkLst>
            <pc:docMk/>
            <pc:sldMk cId="219226908" sldId="271"/>
            <ac:picMk id="3" creationId="{ABE84FC2-BB74-4D14-A3E3-2BFB2854D1DA}"/>
          </ac:picMkLst>
        </pc:picChg>
        <pc:picChg chg="del">
          <ac:chgData name="Darshna Shah" userId="120d1f87-4830-483d-9102-588c748d6375" providerId="ADAL" clId="{C6492888-9398-4ED4-93A4-21607C5B271A}" dt="2019-08-12T10:51:50.487" v="1059"/>
          <ac:picMkLst>
            <pc:docMk/>
            <pc:sldMk cId="219226908" sldId="271"/>
            <ac:picMk id="4" creationId="{4C4639E4-912A-4F83-894B-0FDEFAA52E44}"/>
          </ac:picMkLst>
        </pc:picChg>
        <pc:picChg chg="del">
          <ac:chgData name="Darshna Shah" userId="120d1f87-4830-483d-9102-588c748d6375" providerId="ADAL" clId="{C6492888-9398-4ED4-93A4-21607C5B271A}" dt="2019-08-12T10:50:21.208" v="1045"/>
          <ac:picMkLst>
            <pc:docMk/>
            <pc:sldMk cId="219226908" sldId="271"/>
            <ac:picMk id="5" creationId="{AF1FE65E-671E-4353-9FC8-2BC85E3CF7ED}"/>
          </ac:picMkLst>
        </pc:picChg>
      </pc:sldChg>
      <pc:sldChg chg="addSp delSp modSp">
        <pc:chgData name="Darshna Shah" userId="120d1f87-4830-483d-9102-588c748d6375" providerId="ADAL" clId="{C6492888-9398-4ED4-93A4-21607C5B271A}" dt="2019-08-12T15:49:27.634" v="1649" actId="1076"/>
        <pc:sldMkLst>
          <pc:docMk/>
          <pc:sldMk cId="2719941334" sldId="272"/>
        </pc:sldMkLst>
        <pc:spChg chg="mod">
          <ac:chgData name="Darshna Shah" userId="120d1f87-4830-483d-9102-588c748d6375" providerId="ADAL" clId="{C6492888-9398-4ED4-93A4-21607C5B271A}" dt="2019-08-12T15:49:18.218" v="1647" actId="1076"/>
          <ac:spMkLst>
            <pc:docMk/>
            <pc:sldMk cId="2719941334" sldId="272"/>
            <ac:spMk id="5" creationId="{F36B1D51-FE1F-453C-A54C-053485386A27}"/>
          </ac:spMkLst>
        </pc:spChg>
        <pc:spChg chg="mod">
          <ac:chgData name="Darshna Shah" userId="120d1f87-4830-483d-9102-588c748d6375" providerId="ADAL" clId="{C6492888-9398-4ED4-93A4-21607C5B271A}" dt="2019-08-12T15:49:23.230" v="1648" actId="1076"/>
          <ac:spMkLst>
            <pc:docMk/>
            <pc:sldMk cId="2719941334" sldId="272"/>
            <ac:spMk id="6" creationId="{C2317963-DFDE-495B-A79F-E21D676EF938}"/>
          </ac:spMkLst>
        </pc:spChg>
        <pc:spChg chg="mod">
          <ac:chgData name="Darshna Shah" userId="120d1f87-4830-483d-9102-588c748d6375" providerId="ADAL" clId="{C6492888-9398-4ED4-93A4-21607C5B271A}" dt="2019-08-12T15:49:08.574" v="1645" actId="1076"/>
          <ac:spMkLst>
            <pc:docMk/>
            <pc:sldMk cId="2719941334" sldId="272"/>
            <ac:spMk id="7" creationId="{32790350-DB04-4DE3-9BD1-9D06006FAC18}"/>
          </ac:spMkLst>
        </pc:spChg>
        <pc:spChg chg="mod">
          <ac:chgData name="Darshna Shah" userId="120d1f87-4830-483d-9102-588c748d6375" providerId="ADAL" clId="{C6492888-9398-4ED4-93A4-21607C5B271A}" dt="2019-08-12T15:49:13" v="1646" actId="1076"/>
          <ac:spMkLst>
            <pc:docMk/>
            <pc:sldMk cId="2719941334" sldId="272"/>
            <ac:spMk id="8" creationId="{8AE3E87A-1398-4C2C-B10F-4A564130102B}"/>
          </ac:spMkLst>
        </pc:spChg>
        <pc:spChg chg="add del mod">
          <ac:chgData name="Darshna Shah" userId="120d1f87-4830-483d-9102-588c748d6375" providerId="ADAL" clId="{C6492888-9398-4ED4-93A4-21607C5B271A}" dt="2019-08-12T15:48:51.512" v="1642"/>
          <ac:spMkLst>
            <pc:docMk/>
            <pc:sldMk cId="2719941334" sldId="272"/>
            <ac:spMk id="9" creationId="{7CA9C8B7-9F2D-4441-8173-6ED4EB229BF4}"/>
          </ac:spMkLst>
        </pc:spChg>
        <pc:picChg chg="add mod">
          <ac:chgData name="Darshna Shah" userId="120d1f87-4830-483d-9102-588c748d6375" providerId="ADAL" clId="{C6492888-9398-4ED4-93A4-21607C5B271A}" dt="2019-08-12T15:49:27.634" v="1649" actId="1076"/>
          <ac:picMkLst>
            <pc:docMk/>
            <pc:sldMk cId="2719941334" sldId="272"/>
            <ac:picMk id="3" creationId="{DFD1B64F-955A-44AF-9C04-C94231B1A93F}"/>
          </ac:picMkLst>
        </pc:picChg>
        <pc:picChg chg="del mod">
          <ac:chgData name="Darshna Shah" userId="120d1f87-4830-483d-9102-588c748d6375" providerId="ADAL" clId="{C6492888-9398-4ED4-93A4-21607C5B271A}" dt="2019-08-12T15:48:44.181" v="1641"/>
          <ac:picMkLst>
            <pc:docMk/>
            <pc:sldMk cId="2719941334" sldId="272"/>
            <ac:picMk id="4" creationId="{0BB03467-5BD2-4E66-9A9E-E6AD687681DA}"/>
          </ac:picMkLst>
        </pc:picChg>
      </pc:sldChg>
      <pc:sldChg chg="addSp delSp modSp">
        <pc:chgData name="Darshna Shah" userId="120d1f87-4830-483d-9102-588c748d6375" providerId="ADAL" clId="{C6492888-9398-4ED4-93A4-21607C5B271A}" dt="2019-08-12T15:01:08.664" v="1637" actId="20577"/>
        <pc:sldMkLst>
          <pc:docMk/>
          <pc:sldMk cId="348413332" sldId="273"/>
        </pc:sldMkLst>
        <pc:spChg chg="mod">
          <ac:chgData name="Darshna Shah" userId="120d1f87-4830-483d-9102-588c748d6375" providerId="ADAL" clId="{C6492888-9398-4ED4-93A4-21607C5B271A}" dt="2019-08-12T10:53:39.039" v="1180" actId="20577"/>
          <ac:spMkLst>
            <pc:docMk/>
            <pc:sldMk cId="348413332" sldId="273"/>
            <ac:spMk id="2" creationId="{73D710BE-F92B-4164-BD02-B0A486DA1B93}"/>
          </ac:spMkLst>
        </pc:spChg>
        <pc:spChg chg="add mod">
          <ac:chgData name="Darshna Shah" userId="120d1f87-4830-483d-9102-588c748d6375" providerId="ADAL" clId="{C6492888-9398-4ED4-93A4-21607C5B271A}" dt="2019-08-12T15:01:08.664" v="1637" actId="20577"/>
          <ac:spMkLst>
            <pc:docMk/>
            <pc:sldMk cId="348413332" sldId="273"/>
            <ac:spMk id="3" creationId="{92C27E46-DC52-43EA-951A-DF0F4547BBD6}"/>
          </ac:spMkLst>
        </pc:spChg>
        <pc:picChg chg="del">
          <ac:chgData name="Darshna Shah" userId="120d1f87-4830-483d-9102-588c748d6375" providerId="ADAL" clId="{C6492888-9398-4ED4-93A4-21607C5B271A}" dt="2019-08-12T10:53:44.403" v="1181"/>
          <ac:picMkLst>
            <pc:docMk/>
            <pc:sldMk cId="348413332" sldId="273"/>
            <ac:picMk id="4" creationId="{35961AF5-B428-4446-B71F-FE25C565A819}"/>
          </ac:picMkLst>
        </pc:picChg>
        <pc:picChg chg="del">
          <ac:chgData name="Darshna Shah" userId="120d1f87-4830-483d-9102-588c748d6375" providerId="ADAL" clId="{C6492888-9398-4ED4-93A4-21607C5B271A}" dt="2019-08-12T10:57:41.841" v="1299"/>
          <ac:picMkLst>
            <pc:docMk/>
            <pc:sldMk cId="348413332" sldId="273"/>
            <ac:picMk id="5" creationId="{DC18353C-C57F-4F13-B050-0A137A9475A3}"/>
          </ac:picMkLst>
        </pc:picChg>
        <pc:picChg chg="add mod">
          <ac:chgData name="Darshna Shah" userId="120d1f87-4830-483d-9102-588c748d6375" providerId="ADAL" clId="{C6492888-9398-4ED4-93A4-21607C5B271A}" dt="2019-08-12T12:14:01.388" v="1616" actId="1076"/>
          <ac:picMkLst>
            <pc:docMk/>
            <pc:sldMk cId="348413332" sldId="273"/>
            <ac:picMk id="6" creationId="{C22E88AA-1C6C-4230-9207-D4E884D6E09B}"/>
          </ac:picMkLst>
        </pc:picChg>
      </pc:sldChg>
      <pc:sldChg chg="modSp add">
        <pc:chgData name="Darshna Shah" userId="120d1f87-4830-483d-9102-588c748d6375" providerId="ADAL" clId="{C6492888-9398-4ED4-93A4-21607C5B271A}" dt="2019-08-09T10:24:50.785" v="444" actId="20577"/>
        <pc:sldMkLst>
          <pc:docMk/>
          <pc:sldMk cId="3050761431" sldId="274"/>
        </pc:sldMkLst>
        <pc:spChg chg="mod">
          <ac:chgData name="Darshna Shah" userId="120d1f87-4830-483d-9102-588c748d6375" providerId="ADAL" clId="{C6492888-9398-4ED4-93A4-21607C5B271A}" dt="2019-08-09T10:21:30.798" v="64" actId="20577"/>
          <ac:spMkLst>
            <pc:docMk/>
            <pc:sldMk cId="3050761431" sldId="274"/>
            <ac:spMk id="2" creationId="{17ED9882-C726-443A-9034-E85F3E1653D5}"/>
          </ac:spMkLst>
        </pc:spChg>
        <pc:spChg chg="mod">
          <ac:chgData name="Darshna Shah" userId="120d1f87-4830-483d-9102-588c748d6375" providerId="ADAL" clId="{C6492888-9398-4ED4-93A4-21607C5B271A}" dt="2019-08-09T10:24:50.785" v="444" actId="20577"/>
          <ac:spMkLst>
            <pc:docMk/>
            <pc:sldMk cId="3050761431" sldId="274"/>
            <ac:spMk id="3" creationId="{BF88D127-C598-48AA-B778-BC5D2A76F1F1}"/>
          </ac:spMkLst>
        </pc:spChg>
      </pc:sldChg>
      <pc:sldChg chg="modSp ord">
        <pc:chgData name="Darshna Shah" userId="120d1f87-4830-483d-9102-588c748d6375" providerId="ADAL" clId="{C6492888-9398-4ED4-93A4-21607C5B271A}" dt="2019-08-12T10:17:18.642" v="889"/>
        <pc:sldMkLst>
          <pc:docMk/>
          <pc:sldMk cId="1688557172" sldId="275"/>
        </pc:sldMkLst>
        <pc:spChg chg="mod">
          <ac:chgData name="Darshna Shah" userId="120d1f87-4830-483d-9102-588c748d6375" providerId="ADAL" clId="{C6492888-9398-4ED4-93A4-21607C5B271A}" dt="2019-08-09T10:29:31.245" v="682" actId="20577"/>
          <ac:spMkLst>
            <pc:docMk/>
            <pc:sldMk cId="1688557172" sldId="275"/>
            <ac:spMk id="2" creationId="{25198203-027C-4171-8EEA-5D462DCA7426}"/>
          </ac:spMkLst>
        </pc:spChg>
        <pc:spChg chg="mod">
          <ac:chgData name="Darshna Shah" userId="120d1f87-4830-483d-9102-588c748d6375" providerId="ADAL" clId="{C6492888-9398-4ED4-93A4-21607C5B271A}" dt="2019-08-09T10:30:50.740" v="740" actId="20577"/>
          <ac:spMkLst>
            <pc:docMk/>
            <pc:sldMk cId="1688557172" sldId="275"/>
            <ac:spMk id="3" creationId="{F6291BDF-E0ED-4520-973A-A2A6BF2441A2}"/>
          </ac:spMkLst>
        </pc:spChg>
      </pc:sldChg>
      <pc:sldChg chg="modSp add">
        <pc:chgData name="Darshna Shah" userId="120d1f87-4830-483d-9102-588c748d6375" providerId="ADAL" clId="{C6492888-9398-4ED4-93A4-21607C5B271A}" dt="2019-08-12T10:18:44.909" v="1044" actId="20577"/>
        <pc:sldMkLst>
          <pc:docMk/>
          <pc:sldMk cId="2547067608" sldId="276"/>
        </pc:sldMkLst>
        <pc:spChg chg="mod">
          <ac:chgData name="Darshna Shah" userId="120d1f87-4830-483d-9102-588c748d6375" providerId="ADAL" clId="{C6492888-9398-4ED4-93A4-21607C5B271A}" dt="2019-08-12T10:18:01.809" v="910" actId="20577"/>
          <ac:spMkLst>
            <pc:docMk/>
            <pc:sldMk cId="2547067608" sldId="276"/>
            <ac:spMk id="2" creationId="{66EFAEFB-B0C9-4B32-A4C5-1AFBF23E1557}"/>
          </ac:spMkLst>
        </pc:spChg>
        <pc:spChg chg="mod">
          <ac:chgData name="Darshna Shah" userId="120d1f87-4830-483d-9102-588c748d6375" providerId="ADAL" clId="{C6492888-9398-4ED4-93A4-21607C5B271A}" dt="2019-08-12T10:18:44.909" v="1044" actId="20577"/>
          <ac:spMkLst>
            <pc:docMk/>
            <pc:sldMk cId="2547067608" sldId="276"/>
            <ac:spMk id="3" creationId="{A2FA1E3F-7136-4D4F-A497-E84689BC7209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7DFCB-68BF-437A-93F8-AA8B1B792BC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B25BA-D64C-481C-B689-17A68C413D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2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At a basic level machine learning explores the construction and use of algorithms that can learn from data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We can say a machine learning model is able to learn when its performance improves with additional data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B25BA-D64C-481C-B689-17A68C413D0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966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B25BA-D64C-481C-B689-17A68C413D0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054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Ask audience to classify which scenarios are examples of machine learning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B25BA-D64C-481C-B689-17A68C413D0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1662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Goal: There are many advanced analytical techniques that can be explored within python. But out goal today is to give an introduction to machine learning in python using popular packages like </a:t>
            </a:r>
            <a:r>
              <a:rPr lang="en-GB" dirty="0" err="1"/>
              <a:t>scikit</a:t>
            </a:r>
            <a:r>
              <a:rPr lang="en-GB" dirty="0"/>
              <a:t> learn, pandas and matplotlib and get you excited to learn more about machine learning and practising python.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B25BA-D64C-481C-B689-17A68C413D0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646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1">
            <a:extLst>
              <a:ext uri="{FF2B5EF4-FFF2-40B4-BE49-F238E27FC236}">
                <a16:creationId xmlns:a16="http://schemas.microsoft.com/office/drawing/2014/main" id="{B10A8505-9D7D-4193-9433-713A6B2FDF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94"/>
            <a:ext cx="12198212" cy="68614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0DDCDB-7380-4E65-8B5D-8C509F75D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5814" y="1727274"/>
            <a:ext cx="6503253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4FA4D-CEC6-427E-A169-869F8047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6119" y="4133485"/>
            <a:ext cx="5642642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0B853-200B-41C4-B489-30AE450C7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10947-B9E4-43B9-8598-A6484EE9F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54794-6B4B-4162-88C3-FA9C7AAD2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30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D471-48D5-4E41-A391-7ACA233E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9A7FB-F0E4-4514-A281-79F547B41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6F6ED-2DB7-4326-A3B4-FDFF39F97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B4129-A793-46D5-B9AE-210B08AEE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5AE5C-D9BA-43F5-ADE7-E0730930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168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D10ECD-9769-4F7C-9223-4694D10C3C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183481-B87C-47F3-AB5D-3316D3F57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6DC11-30D1-45F6-A7B8-4CAE0300C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BC514-F40A-46CD-9F85-86124F25C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1B499-536F-44DE-9F8A-6A6DE4F64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98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813F7-3F6F-4E12-BE0D-59E24C64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AE0FB-472C-43EC-AA84-DE115CDA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A8D74-1B2B-4C15-BAF9-1BEA33B83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EBCE4-A0A1-4D44-B2DD-AFA51CAF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7D68A-2790-4FB3-AD72-4C7EE5D5B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5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D501B-C44B-4A1E-BE64-515958725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13380-972F-47DE-8CED-9711B6A23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3EA61-5B3A-4ED7-98A1-A21A1F1F6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3B0EE-005A-47D2-AC04-0EA01D58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7601D-DFC0-4F7B-B6B3-4B3691472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52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730-DE59-4397-924B-E62A8A0A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DB89D-F6FD-4E70-ABFC-F0C45B0075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A4338-35F3-46B4-80AA-BA8AA2FE3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AE431-AF6E-4336-B624-D19828469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79282-7E2D-4DF6-A675-B540DECB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F4211D-11D3-4B61-9AC3-9A3EB5A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817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8C33A-9D66-444C-9A10-AA651939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1959B-79C3-47F7-8598-6CA54DA4B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D703DF-A72E-4D75-9E81-B569C638A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EA5613-50CD-4B15-8728-217BB2B11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779959-CB05-4619-B58D-B05D69A45B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54C976-589C-4F22-9E1A-D8656029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E97F4B-E54A-46A7-B9D4-5507679BE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F148C-E641-4922-BA5C-F5D2D3B16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74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6BCD0-3BAE-46BA-A082-E0471803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49DB6-B292-4128-89D8-A17D8675D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5E35C-D5B8-4B5A-B034-45D71453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C3B75-5F46-4716-8947-E24E38AC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2134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11EAA-1760-4E12-B320-B8CE36B6E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98DCE-0C3D-4E2E-87BA-52C6F9C9A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2A686B-DDD4-4098-9466-125C7C4D0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76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F68A1-90AC-4E8D-82F5-293C36A7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F0AEF-5AF7-4A86-A25C-CCEB9B8D2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F529E-C310-4670-8E1D-744496353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9EDA3-6F76-4D84-96E5-9AF6D80E5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3A858-2B45-4A52-A16E-E695F21B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B9178-F728-4ABF-A5E9-04583402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944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1C474-FC45-4F2E-9C1E-6A6E827A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67673B-4900-41C9-8DA0-31EB902B49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707AC-324E-47CC-9AA3-1BD6680CC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B1D98-A0AE-438C-B5A5-B4758002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5266A-C8AF-4687-9F08-35F30C67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CEB869-701C-4694-8E95-380A21D9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78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3E8EEA-888E-473D-8FCC-A4FCD1160C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8" t="1" r="25378" b="31571"/>
          <a:stretch/>
        </p:blipFill>
        <p:spPr>
          <a:xfrm>
            <a:off x="0" y="-206734"/>
            <a:ext cx="7219784" cy="70647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9AA7AE2-B949-4A25-A974-427BA3941C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EAD90-85AE-46D2-A159-DD3215A3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6ECC-5C5C-4B8B-8BF9-A6C6BCA79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5202D-FAB6-46FF-858F-29D4E54B8B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2F636-DA1D-4233-9B99-264B53B8A48A}" type="datetimeFigureOut">
              <a:rPr lang="en-GB" smtClean="0"/>
              <a:t>12/08/2019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4CD95-216A-4B65-AF1F-A60777B1F8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48BB0-FFDB-4BA6-8D01-D52863FB3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2D160-0225-4C15-A381-B7399FE44FE7}" type="slidenum">
              <a:rPr lang="en-GB" smtClean="0"/>
              <a:t>‹#›</a:t>
            </a:fld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6469A2-2308-4928-9396-43F40B36668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667" y="5549060"/>
            <a:ext cx="2389942" cy="125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41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www.analyticsvidhya.com/blog/2019/08/11-important-model-evaluation-error-metrics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practical-machine-learning-problems/" TargetMode="External"/><Relationship Id="rId2" Type="http://schemas.openxmlformats.org/officeDocument/2006/relationships/hyperlink" Target="https://campus.datacamp.com/courses/introduction-to-machine-learning-with-r/chapter-1-what-is-machine-learning?ex=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nalyticsvidhya.com/blog/2019/08/11-important-model-evaluation-error-metrics/" TargetMode="External"/><Relationship Id="rId5" Type="http://schemas.openxmlformats.org/officeDocument/2006/relationships/hyperlink" Target="https://www.kaggle.com/berkeleyearth/climate-change-earth-surface-temperature-data/" TargetMode="External"/><Relationship Id="rId4" Type="http://schemas.openxmlformats.org/officeDocument/2006/relationships/hyperlink" Target="https://medium.com/towards-data-science/types-of-machine-learning-algorithms-you-should-know-953a0824886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67BD-8B88-4046-A1DA-1E67755B7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0529" y="4045952"/>
            <a:ext cx="6071471" cy="1913413"/>
          </a:xfrm>
        </p:spPr>
        <p:txBody>
          <a:bodyPr>
            <a:normAutofit fontScale="90000"/>
          </a:bodyPr>
          <a:lstStyle/>
          <a:p>
            <a:r>
              <a:rPr lang="en-GB" dirty="0"/>
              <a:t>‘A day in the life of a data scientist: Predicting climate change with python’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746A1-4DAA-4F8D-97FA-2789BB8EF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5749" y="5950705"/>
            <a:ext cx="5642642" cy="1655762"/>
          </a:xfrm>
        </p:spPr>
        <p:txBody>
          <a:bodyPr/>
          <a:lstStyle/>
          <a:p>
            <a:r>
              <a:rPr lang="en-GB" dirty="0"/>
              <a:t>Lakshmi Jaganathan </a:t>
            </a:r>
          </a:p>
          <a:p>
            <a:r>
              <a:rPr lang="en-GB" dirty="0"/>
              <a:t>Darshna Shah</a:t>
            </a:r>
          </a:p>
        </p:txBody>
      </p:sp>
    </p:spTree>
    <p:extLst>
      <p:ext uri="{BB962C8B-B14F-4D97-AF65-F5344CB8AC3E}">
        <p14:creationId xmlns:p14="http://schemas.microsoft.com/office/powerpoint/2010/main" val="1049432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D1ECD-09C2-4D49-9FFF-0F5BA699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/>
              <a:t>Task: Explore trends in climate change and develop a model to predict the increase in the Earth’s temperature.</a:t>
            </a:r>
            <a:br>
              <a:rPr lang="en-GB" dirty="0"/>
            </a:br>
            <a:endParaRPr lang="en-GB" dirty="0"/>
          </a:p>
        </p:txBody>
      </p:sp>
      <p:pic>
        <p:nvPicPr>
          <p:cNvPr id="1026" name="Picture 2" descr="Image result for climate change">
            <a:extLst>
              <a:ext uri="{FF2B5EF4-FFF2-40B4-BE49-F238E27FC236}">
                <a16:creationId xmlns:a16="http://schemas.microsoft.com/office/drawing/2014/main" id="{667B5796-CA83-45F9-8764-C3A79AC5FA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513" y="1509026"/>
            <a:ext cx="8281494" cy="463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311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98203-027C-4171-8EEA-5D462DCA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ML with python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91BDF-E0ED-4520-973A-A2A6BF244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Install Anaconda</a:t>
            </a:r>
          </a:p>
          <a:p>
            <a:r>
              <a:rPr lang="en-GB" dirty="0"/>
              <a:t>The environment: scripts, console, global environment</a:t>
            </a:r>
          </a:p>
          <a:p>
            <a:r>
              <a:rPr lang="en-GB" dirty="0"/>
              <a:t>Script</a:t>
            </a:r>
          </a:p>
          <a:p>
            <a:r>
              <a:rPr lang="en-GB" dirty="0"/>
              <a:t>Help: Google/ stack overflow</a:t>
            </a:r>
          </a:p>
          <a:p>
            <a:r>
              <a:rPr lang="en-GB" dirty="0"/>
              <a:t>Install packages</a:t>
            </a:r>
          </a:p>
          <a:p>
            <a:r>
              <a:rPr lang="en-GB" dirty="0"/>
              <a:t>Read csv (check dimensions, structure, summary)</a:t>
            </a:r>
          </a:p>
          <a:p>
            <a:r>
              <a:rPr lang="en-GB" dirty="0"/>
              <a:t>Explore data</a:t>
            </a:r>
          </a:p>
          <a:p>
            <a:r>
              <a:rPr lang="en-GB" dirty="0"/>
              <a:t>Split data into train and test</a:t>
            </a:r>
          </a:p>
          <a:p>
            <a:r>
              <a:rPr lang="en-GB" dirty="0"/>
              <a:t>Evaluate model performance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557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8345-485F-43F3-A134-E1939E91C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Data (Global land temperature by city)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E84FC2-BB74-4D14-A3E3-2BFB2854D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06" y="1467790"/>
            <a:ext cx="7653526" cy="446677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5B049D8-1171-4070-9AC4-697D7B887E7E}"/>
              </a:ext>
            </a:extLst>
          </p:cNvPr>
          <p:cNvSpPr/>
          <p:nvPr/>
        </p:nvSpPr>
        <p:spPr>
          <a:xfrm>
            <a:off x="1982531" y="4637239"/>
            <a:ext cx="351878" cy="1247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2BC3786-16F5-431C-9D7F-2885B5D875C7}"/>
              </a:ext>
            </a:extLst>
          </p:cNvPr>
          <p:cNvSpPr/>
          <p:nvPr/>
        </p:nvSpPr>
        <p:spPr>
          <a:xfrm>
            <a:off x="432040" y="1896123"/>
            <a:ext cx="755117" cy="2123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26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51929-878F-4E41-A750-B69CD6350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Splitting the data for training and testing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F36B1D51-FE1F-453C-A54C-053485386A27}"/>
              </a:ext>
            </a:extLst>
          </p:cNvPr>
          <p:cNvSpPr/>
          <p:nvPr/>
        </p:nvSpPr>
        <p:spPr>
          <a:xfrm>
            <a:off x="1451241" y="2168186"/>
            <a:ext cx="294968" cy="2147365"/>
          </a:xfrm>
          <a:prstGeom prst="leftBrac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C2317963-DFDE-495B-A79F-E21D676EF938}"/>
              </a:ext>
            </a:extLst>
          </p:cNvPr>
          <p:cNvSpPr/>
          <p:nvPr/>
        </p:nvSpPr>
        <p:spPr>
          <a:xfrm>
            <a:off x="1500576" y="4709825"/>
            <a:ext cx="266454" cy="1104163"/>
          </a:xfrm>
          <a:prstGeom prst="leftBrac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790350-DB04-4DE3-9BD1-9D06006FAC18}"/>
              </a:ext>
            </a:extLst>
          </p:cNvPr>
          <p:cNvSpPr txBox="1"/>
          <p:nvPr/>
        </p:nvSpPr>
        <p:spPr>
          <a:xfrm>
            <a:off x="732560" y="3126658"/>
            <a:ext cx="696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70%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3E87A-1398-4C2C-B10F-4A564130102B}"/>
              </a:ext>
            </a:extLst>
          </p:cNvPr>
          <p:cNvSpPr txBox="1"/>
          <p:nvPr/>
        </p:nvSpPr>
        <p:spPr>
          <a:xfrm>
            <a:off x="774551" y="5075528"/>
            <a:ext cx="79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30%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D1B64F-955A-44AF-9C04-C94231B1A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217" y="2135470"/>
            <a:ext cx="8011246" cy="387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41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710BE-F92B-4164-BD02-B0A486DA1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evaluation: accuracy vs R2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27E46-DC52-43EA-951A-DF0F4547B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Blog post on different evaluation metrics</a:t>
            </a:r>
            <a:endParaRPr lang="en-GB" dirty="0"/>
          </a:p>
          <a:p>
            <a:r>
              <a:rPr lang="en-GB" dirty="0"/>
              <a:t>Mean Absolute Error</a:t>
            </a:r>
          </a:p>
          <a:p>
            <a:r>
              <a:rPr lang="en-GB" dirty="0"/>
              <a:t>R2: Ranges between 0 and 1. Ideal performance range from 0.7 to 0.9. Models that perform below 0.5 are worse than taking a chance guess. Models that perform at 1 are ‘overfit’ meaning there are not generalisable to data that does not look like the data the model was developed from.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2E88AA-1C6C-4230-9207-D4E884D6E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821" y="4388610"/>
            <a:ext cx="2721523" cy="232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3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AEFB-B0C9-4B32-A4C5-1AFBF23E1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1E3F-7136-4D4F-A497-E84689BC7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Clone</a:t>
            </a:r>
          </a:p>
          <a:p>
            <a:r>
              <a:rPr lang="en-GB" dirty="0"/>
              <a:t>Open the notebook</a:t>
            </a:r>
          </a:p>
          <a:p>
            <a:r>
              <a:rPr lang="en-GB" dirty="0"/>
              <a:t>Change the working directory</a:t>
            </a:r>
          </a:p>
          <a:p>
            <a:r>
              <a:rPr lang="en-GB" dirty="0"/>
              <a:t>Run cell to read data</a:t>
            </a:r>
          </a:p>
          <a:p>
            <a:r>
              <a:rPr lang="en-GB" dirty="0"/>
              <a:t>Continue exploring</a:t>
            </a:r>
          </a:p>
          <a:p>
            <a:r>
              <a:rPr lang="en-GB" dirty="0"/>
              <a:t>Developing a model</a:t>
            </a:r>
          </a:p>
        </p:txBody>
      </p:sp>
    </p:spTree>
    <p:extLst>
      <p:ext uri="{BB962C8B-B14F-4D97-AF65-F5344CB8AC3E}">
        <p14:creationId xmlns:p14="http://schemas.microsoft.com/office/powerpoint/2010/main" val="2547067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5553C-4F23-4BA6-9D97-74F1DC521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References/useful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30565-5EE0-4F6F-A3B3-1BCADC908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Data camp introduction to machine learning</a:t>
            </a:r>
            <a:endParaRPr lang="en-GB" dirty="0"/>
          </a:p>
          <a:p>
            <a:r>
              <a:rPr lang="en-GB" dirty="0">
                <a:hlinkClick r:id="rId3"/>
              </a:rPr>
              <a:t>Machine learning mastery- practical machine learning problems</a:t>
            </a:r>
            <a:endParaRPr lang="en-GB" dirty="0"/>
          </a:p>
          <a:p>
            <a:r>
              <a:rPr lang="en-GB" dirty="0">
                <a:hlinkClick r:id="rId4"/>
              </a:rPr>
              <a:t>Types of machine learning</a:t>
            </a:r>
            <a:endParaRPr lang="en-GB" dirty="0"/>
          </a:p>
          <a:p>
            <a:r>
              <a:rPr lang="en-GB" dirty="0">
                <a:hlinkClick r:id="rId5"/>
              </a:rPr>
              <a:t>Kaggle: Predicting the Earth’s temperature as climate change advances</a:t>
            </a:r>
            <a:endParaRPr lang="en-GB" dirty="0"/>
          </a:p>
          <a:p>
            <a:r>
              <a:rPr lang="en-GB" dirty="0">
                <a:hlinkClick r:id="rId6"/>
              </a:rPr>
              <a:t>Blog post on different model evaluation metrics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3273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D9882-C726-443A-9034-E85F3E165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8D127-C598-48AA-B778-BC5D2A76F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machine learning?</a:t>
            </a:r>
          </a:p>
          <a:p>
            <a:r>
              <a:rPr lang="en-GB" dirty="0"/>
              <a:t>What questions can machine learning answer?</a:t>
            </a:r>
          </a:p>
          <a:p>
            <a:r>
              <a:rPr lang="en-GB" dirty="0"/>
              <a:t>What machine learning is not</a:t>
            </a:r>
          </a:p>
          <a:p>
            <a:r>
              <a:rPr lang="en-GB" dirty="0"/>
              <a:t>Exercise</a:t>
            </a:r>
          </a:p>
          <a:p>
            <a:r>
              <a:rPr lang="en-GB" dirty="0"/>
              <a:t>Types of machine learning</a:t>
            </a:r>
          </a:p>
          <a:p>
            <a:r>
              <a:rPr lang="en-GB" dirty="0"/>
              <a:t>A data science project workflow</a:t>
            </a:r>
          </a:p>
          <a:p>
            <a:r>
              <a:rPr lang="en-GB" dirty="0"/>
              <a:t>Task: Explore trends in climate change and develop a model to predict the increase in the Earth’s temperature.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0761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484A-EFCD-4A6A-964D-461A27CB3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60FF8-7FFC-4A84-9E78-6354B165B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865"/>
            <a:ext cx="10673834" cy="4426098"/>
          </a:xfrm>
        </p:spPr>
        <p:txBody>
          <a:bodyPr/>
          <a:lstStyle/>
          <a:p>
            <a:r>
              <a:rPr lang="en-GB" dirty="0"/>
              <a:t>At a basic level machine learning explores the construction and use of algorithms that can learn from data</a:t>
            </a:r>
          </a:p>
          <a:p>
            <a:pPr marL="0" indent="0" algn="just">
              <a:buNone/>
            </a:pPr>
            <a:endParaRPr lang="en-GB" dirty="0"/>
          </a:p>
        </p:txBody>
      </p:sp>
      <p:pic>
        <p:nvPicPr>
          <p:cNvPr id="1026" name="Picture 2" descr="Image result for machine learning">
            <a:extLst>
              <a:ext uri="{FF2B5EF4-FFF2-40B4-BE49-F238E27FC236}">
                <a16:creationId xmlns:a16="http://schemas.microsoft.com/office/drawing/2014/main" id="{BE1EEBFB-08F9-4030-A95E-9FDA3D900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768" y="3058012"/>
            <a:ext cx="3198877" cy="239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9F3CCB-372C-4AEC-8643-2534EC2B5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0690" y="2692480"/>
            <a:ext cx="4573088" cy="2582084"/>
          </a:xfrm>
          <a:prstGeom prst="rect">
            <a:avLst/>
          </a:prstGeom>
        </p:spPr>
      </p:pic>
      <p:pic>
        <p:nvPicPr>
          <p:cNvPr id="1030" name="Picture 6" descr="Image result for machine learning">
            <a:extLst>
              <a:ext uri="{FF2B5EF4-FFF2-40B4-BE49-F238E27FC236}">
                <a16:creationId xmlns:a16="http://schemas.microsoft.com/office/drawing/2014/main" id="{8C57A9BA-8FD4-4595-B954-E62C16616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904" y="3512342"/>
            <a:ext cx="2464743" cy="169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11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33AC7-56F6-40CB-A892-E5E9EC0B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questions can machine learning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89A95-E211-43B6-B6C0-9EF1771BA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Spam detection</a:t>
            </a:r>
          </a:p>
          <a:p>
            <a:r>
              <a:rPr lang="en-GB" dirty="0"/>
              <a:t>Credit card fraud detection</a:t>
            </a:r>
          </a:p>
          <a:p>
            <a:r>
              <a:rPr lang="en-GB" dirty="0"/>
              <a:t>Speech recognition (chat bots)</a:t>
            </a:r>
          </a:p>
          <a:p>
            <a:r>
              <a:rPr lang="en-GB" dirty="0"/>
              <a:t>Product recommendation</a:t>
            </a:r>
          </a:p>
          <a:p>
            <a:r>
              <a:rPr lang="en-GB" dirty="0"/>
              <a:t>Medical diagnosis</a:t>
            </a:r>
          </a:p>
          <a:p>
            <a:r>
              <a:rPr lang="en-GB" dirty="0"/>
              <a:t>Stock trading</a:t>
            </a:r>
          </a:p>
          <a:p>
            <a:r>
              <a:rPr lang="en-GB" dirty="0"/>
              <a:t>Customer segmentation</a:t>
            </a:r>
          </a:p>
          <a:p>
            <a:r>
              <a:rPr lang="en-GB" dirty="0"/>
              <a:t>Self driving cars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0292C-D328-4869-A95A-CBD787AC7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129" y="1359025"/>
            <a:ext cx="4688603" cy="37335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673C64-46A1-47F2-B8B2-187B4284D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06" b="89623" l="3670" r="94190">
                        <a14:foregroundMark x1="8257" y1="56132" x2="8257" y2="56132"/>
                        <a14:foregroundMark x1="3670" y1="53774" x2="3670" y2="53774"/>
                        <a14:foregroundMark x1="94190" y1="34906" x2="94190" y2="34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63553" y="2518474"/>
            <a:ext cx="6894646" cy="223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17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F194F-3826-4524-A9D6-0B338657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machine learning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F0861-8425-48A4-B0AC-F93D8F5A9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Calculating average height of a population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Cleaning data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r>
              <a:rPr lang="en-GB" dirty="0"/>
              <a:t>Most other informative/ exploratory statistics (median, frequency, etc)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E6370-EE00-46E3-A9E2-0DCB42AB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5395" y="1476429"/>
            <a:ext cx="2511008" cy="1261219"/>
          </a:xfrm>
          <a:prstGeom prst="rect">
            <a:avLst/>
          </a:prstGeom>
        </p:spPr>
      </p:pic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95566B06-5BEF-48A2-9FE4-F5B09F98FB26}"/>
              </a:ext>
            </a:extLst>
          </p:cNvPr>
          <p:cNvSpPr/>
          <p:nvPr/>
        </p:nvSpPr>
        <p:spPr>
          <a:xfrm>
            <a:off x="10084526" y="1034578"/>
            <a:ext cx="2278162" cy="1248810"/>
          </a:xfrm>
          <a:prstGeom prst="mathMultiply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1C20DB-216C-4EC0-A193-B9A21A88A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093" y="2821576"/>
            <a:ext cx="1930613" cy="1934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DA7D43-0BD2-4C61-AEAB-9C0ABD9CB3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5502216"/>
            <a:ext cx="2468108" cy="128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7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FA51E-81D7-4649-8C40-E6AD5A62D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machine Learning Exercise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8683F-3268-4634-9D11-041264053EEB}"/>
              </a:ext>
            </a:extLst>
          </p:cNvPr>
          <p:cNvSpPr txBox="1"/>
          <p:nvPr/>
        </p:nvSpPr>
        <p:spPr>
          <a:xfrm>
            <a:off x="4347911" y="1545188"/>
            <a:ext cx="302755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Determine whether an incoming email is spam or not?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B3BD78-DB63-468C-B6AD-F4E3B88DF274}"/>
              </a:ext>
            </a:extLst>
          </p:cNvPr>
          <p:cNvSpPr txBox="1"/>
          <p:nvPr/>
        </p:nvSpPr>
        <p:spPr>
          <a:xfrm>
            <a:off x="7993981" y="2382006"/>
            <a:ext cx="3027556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Obtain the name of last year’s F1 champion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8B750-DC42-4B95-A0E4-886B696D3CA2}"/>
              </a:ext>
            </a:extLst>
          </p:cNvPr>
          <p:cNvSpPr txBox="1"/>
          <p:nvPr/>
        </p:nvSpPr>
        <p:spPr>
          <a:xfrm>
            <a:off x="282237" y="2661671"/>
            <a:ext cx="3027556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Automatically tagging your new Facebook photos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CB4596-981C-48E1-BDCD-FF2D0A8159C1}"/>
              </a:ext>
            </a:extLst>
          </p:cNvPr>
          <p:cNvSpPr txBox="1"/>
          <p:nvPr/>
        </p:nvSpPr>
        <p:spPr>
          <a:xfrm>
            <a:off x="4303294" y="4491975"/>
            <a:ext cx="3027556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Select the student with the highest grade on a statistics course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3F91AC-EBC2-424C-A89D-8AC7952F1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383" y="2230670"/>
            <a:ext cx="724299" cy="69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F75D19-89F2-4BE1-8E60-1DD8FFFF3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022" y="3495307"/>
            <a:ext cx="1578495" cy="8196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279729-BEE2-497A-8F90-B21B5D480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2429" y="3066837"/>
            <a:ext cx="1639599" cy="11999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A34665-E72C-4B44-B418-78FA10F511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665" y="5147734"/>
            <a:ext cx="1055214" cy="96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63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6E704-188A-4F7E-8757-0EB74EF9F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machine learning? The answers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AFDBE6-82D3-4D15-A9BD-639E05714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288" y="1893810"/>
            <a:ext cx="2383629" cy="1206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2F0058-CFB6-4CA2-9D97-528EE178D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98" y="3593996"/>
            <a:ext cx="2298953" cy="1405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D1C8BF-8543-4B67-BB27-10ED8A3AB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2955" y="1777425"/>
            <a:ext cx="2387863" cy="1625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425B34-62BA-4BB7-99DE-44F3E69476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0232" y="3674470"/>
            <a:ext cx="2320122" cy="138445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9359A28-1C67-47B0-8B9D-0CBFFBC23D4D}"/>
              </a:ext>
            </a:extLst>
          </p:cNvPr>
          <p:cNvSpPr/>
          <p:nvPr/>
        </p:nvSpPr>
        <p:spPr>
          <a:xfrm>
            <a:off x="739674" y="1339567"/>
            <a:ext cx="3389686" cy="4531230"/>
          </a:xfrm>
          <a:prstGeom prst="ellipse">
            <a:avLst/>
          </a:prstGeom>
          <a:noFill/>
          <a:ln w="38100">
            <a:solidFill>
              <a:srgbClr val="00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7144FA7-CE74-4A7F-A106-97355E6E6E3C}"/>
              </a:ext>
            </a:extLst>
          </p:cNvPr>
          <p:cNvSpPr/>
          <p:nvPr/>
        </p:nvSpPr>
        <p:spPr>
          <a:xfrm>
            <a:off x="5854295" y="1264823"/>
            <a:ext cx="3389686" cy="45312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72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643BA-040F-455D-A504-EBFD0EA4A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machine learning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45205-B524-4355-B4DB-85858C1CA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Supervised learning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Regression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Classification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Unsupervised learning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Reinforcement learning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842ECB3-C1B7-4677-8A2D-2183CF7AD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045" y="3774248"/>
            <a:ext cx="979255" cy="12078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20CAE0-C94F-4932-8CDB-6CB1BD9B6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062" y="3582927"/>
            <a:ext cx="2296374" cy="15357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5DFBDC-5531-4091-97B1-9A905E6E70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70"/>
          <a:stretch/>
        </p:blipFill>
        <p:spPr>
          <a:xfrm>
            <a:off x="5240110" y="1679713"/>
            <a:ext cx="4941998" cy="18207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7A81531-6177-430B-99A6-7180A2574860}"/>
              </a:ext>
            </a:extLst>
          </p:cNvPr>
          <p:cNvSpPr txBox="1"/>
          <p:nvPr/>
        </p:nvSpPr>
        <p:spPr>
          <a:xfrm>
            <a:off x="6743700" y="4159527"/>
            <a:ext cx="770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Boats/ships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93A792-B91A-43E3-8BA1-0BC507E4F029}"/>
              </a:ext>
            </a:extLst>
          </p:cNvPr>
          <p:cNvSpPr txBox="1"/>
          <p:nvPr/>
        </p:nvSpPr>
        <p:spPr>
          <a:xfrm>
            <a:off x="7553738" y="3846443"/>
            <a:ext cx="695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trains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3661D2-9EB8-4C2B-BF52-9A54ABD5010E}"/>
              </a:ext>
            </a:extLst>
          </p:cNvPr>
          <p:cNvSpPr txBox="1"/>
          <p:nvPr/>
        </p:nvSpPr>
        <p:spPr>
          <a:xfrm>
            <a:off x="7866822" y="4398064"/>
            <a:ext cx="745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planes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6A3D530-CC3E-4A3D-875B-774A78727E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771" y="5196044"/>
            <a:ext cx="3484416" cy="149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2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F0DF-CE5D-413A-B1E7-98EF87FE1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CRISP- DM: developing machine learning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57B191-D3D2-4DAE-BFAF-4E8261886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118" y="1052687"/>
            <a:ext cx="5764493" cy="56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7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200E419CCA7B499D097267456F36D1" ma:contentTypeVersion="5" ma:contentTypeDescription="Create a new document." ma:contentTypeScope="" ma:versionID="439476a19ac106687de2ff43db20e562">
  <xsd:schema xmlns:xsd="http://www.w3.org/2001/XMLSchema" xmlns:xs="http://www.w3.org/2001/XMLSchema" xmlns:p="http://schemas.microsoft.com/office/2006/metadata/properties" xmlns:ns2="32e3306f-eafc-487e-bffa-aab9e61af800" targetNamespace="http://schemas.microsoft.com/office/2006/metadata/properties" ma:root="true" ma:fieldsID="fae5d4c454adefe3f04dbbb855aa2a3f" ns2:_="">
    <xsd:import namespace="32e3306f-eafc-487e-bffa-aab9e61af8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3306f-eafc-487e-bffa-aab9e61af8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052690-2AE8-4C2E-99A3-05F4D62CEE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938DDC9-4FB7-4E71-8FB0-6BB64D8C9A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3306f-eafc-487e-bffa-aab9e61af8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25512D-FCF4-4465-88CD-7BD313EA4A8D}">
  <ds:schemaRefs>
    <ds:schemaRef ds:uri="http://schemas.openxmlformats.org/package/2006/metadata/core-properties"/>
    <ds:schemaRef ds:uri="32e3306f-eafc-487e-bffa-aab9e61af800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539</Words>
  <Application>Microsoft Office PowerPoint</Application>
  <PresentationFormat>Widescreen</PresentationFormat>
  <Paragraphs>100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Wingdings</vt:lpstr>
      <vt:lpstr>Office Theme</vt:lpstr>
      <vt:lpstr>‘A day in the life of a data scientist: Predicting climate change with python’</vt:lpstr>
      <vt:lpstr>Agenda</vt:lpstr>
      <vt:lpstr>What is machine learning</vt:lpstr>
      <vt:lpstr>What questions can machine learning answer</vt:lpstr>
      <vt:lpstr>What machine learning is not</vt:lpstr>
      <vt:lpstr>What is machine Learning Exercise</vt:lpstr>
      <vt:lpstr>What is machine learning? The answers</vt:lpstr>
      <vt:lpstr>Types of machine learning algorithms</vt:lpstr>
      <vt:lpstr>CRISP- DM: developing machine learning models</vt:lpstr>
      <vt:lpstr>Task: Explore trends in climate change and develop a model to predict the increase in the Earth’s temperature. </vt:lpstr>
      <vt:lpstr>Introduction to ML with python workshop</vt:lpstr>
      <vt:lpstr>The Data (Global land temperature by city)</vt:lpstr>
      <vt:lpstr>Splitting the data for training and testing</vt:lpstr>
      <vt:lpstr>Model evaluation: accuracy vs R2</vt:lpstr>
      <vt:lpstr>Github</vt:lpstr>
      <vt:lpstr>References/useful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Bealing</dc:creator>
  <cp:lastModifiedBy>Darshna Shah</cp:lastModifiedBy>
  <cp:revision>2</cp:revision>
  <dcterms:created xsi:type="dcterms:W3CDTF">2017-09-27T15:03:37Z</dcterms:created>
  <dcterms:modified xsi:type="dcterms:W3CDTF">2019-08-12T15:49:33Z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0x0101002A200E419CCA7B499D097267456F36D1</vt:lpwstr>
  </property>
</Properties>
</file>

<file path=docProps/thumbnail.jpeg>
</file>